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png" ContentType="image/png"/>
  <Override PartName="/ppt/slides/slide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882" autoAdjust="0"/>
    <p:restoredTop sz="79211" autoAdjust="0"/>
  </p:normalViewPr>
  <p:slideViewPr>
    <p:cSldViewPr>
      <p:cViewPr>
        <p:scale>
          <a:sx n="60" d="100"/>
          <a:sy n="60" d="100"/>
        </p:scale>
        <p:origin x="-1728" y="-5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F3C1-3020-4E32-B8AA-4B75A3C4D97F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5332F-602E-4B1C-BFD0-1D41DBC246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did our presentation on phantom load.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chose this topic because we wanted to know how much electricity we waste and thought that it would make an eye-opening presentation.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 the course of this project we investigated the idea of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did research and also tested devices in our houses for phantom load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order for you to learn about phantom load we should review some vocabulary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hope that you have enjoyed our presentation and remember a few of our tips on how to prevent phantom load. You can not only save yourself some money but help the environment. Thank you. Any 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 word =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define phantom load for me?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it is the power used by something while turned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 all devices have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Phantom load is most commonly found with devices that have lights on them that never turn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Standby power = another word for phantom load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two words =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a watt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it is a unit to measure power that is equal to one joule per second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Now, does anyone remember who the watt is named after?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the watt is named after James watt for his contribution toward the development of the steam engine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have probably heard of this word because of light bulbs which are labeled by watts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 watt light bulb for example uses 100 joules of energy per second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word =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Less familiar to you and harder to remember so we’ll give definition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hour = unit of energy equal to 3600 joules or one watt working for an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might be wondering what the difference is between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difference is that watt = unit of power and watt hour = unit of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Another way to think of it is as a faucet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= the rate at which water comes out and watt hour = how much total water comes out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we are going to define joule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tell me what the word joule means?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a joule is a unit of energy that is equal to the force of one Newton through the distance of one meter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used this word in the definitions for watt and watt hour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we will discuss what a watt meter is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meter = an instrument used to measure electricity in watts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used one to test devices for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one we used is called Watts Up? Pro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(Pass around watt meter) We are now going to pass around the watt meter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will talk more about it later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word =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the definition for energy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energy is the ability to do work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Comes in many forms such as electrical, solar, potential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purpose of phantom load it is used mostly for electrical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Electrical energy is energy created by moving electrons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we are moving on to energy efficiency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a term you should know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efficiency is the amount of useful energy available after a conversion occurs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Later we’ll talk about energy star appliances which are appliances that are more efficient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basically means they use less energy than regular appliances to get the same job done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Last word = energy conversion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the term energy conversion means?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energy conversion is when energy is changed from one form to another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of this is solar panels such as those at the MEAD which convert solar energy to electrical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6284F76-04A1-46AA-89F1-7487D962EB83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5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71800"/>
            <a:ext cx="8062912" cy="1752600"/>
          </a:xfrm>
        </p:spPr>
        <p:txBody>
          <a:bodyPr/>
          <a:lstStyle/>
          <a:p>
            <a:r>
              <a:rPr lang="en-US" dirty="0" smtClean="0"/>
              <a:t>By: Joseph </a:t>
            </a:r>
            <a:r>
              <a:rPr lang="en-US" dirty="0" err="1" smtClean="0"/>
              <a:t>Kaluzny</a:t>
            </a:r>
            <a:r>
              <a:rPr lang="en-US" dirty="0" smtClean="0"/>
              <a:t>, Dale Steinmetz, &amp; Seth Hinson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0" y="1752600"/>
            <a:ext cx="6104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PHANTOM LOAD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64789" y="2819400"/>
            <a:ext cx="3127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END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3200400" cy="4873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Phantom Load: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phantom loa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3000" y="1905000"/>
            <a:ext cx="3725580" cy="2313781"/>
          </a:xfrm>
        </p:spPr>
      </p:pic>
      <p:sp>
        <p:nvSpPr>
          <p:cNvPr id="12" name="TextBox 11"/>
          <p:cNvSpPr txBox="1"/>
          <p:nvPr/>
        </p:nvSpPr>
        <p:spPr>
          <a:xfrm>
            <a:off x="762000" y="2209800"/>
            <a:ext cx="3505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power used by something while turned off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0" y="3886200"/>
            <a:ext cx="3124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Another word for phantom load is standby power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70799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99032"/>
          </a:xfrm>
        </p:spPr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james wat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733800"/>
            <a:ext cx="1524000" cy="1910080"/>
          </a:xfrm>
          <a:prstGeom prst="rect">
            <a:avLst/>
          </a:prstGeom>
        </p:spPr>
      </p:pic>
      <p:pic>
        <p:nvPicPr>
          <p:cNvPr id="6" name="Picture 5" descr="100 wat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3733800"/>
            <a:ext cx="1066800" cy="19113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81200" y="1905000"/>
            <a:ext cx="6705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 unit to measure power that is equal to one joule per second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3048000"/>
            <a:ext cx="6324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Named after James Watt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Hour: a unit of energy that is equal to 3600 joules or one watt working for one hour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Watt vs. Watt Hour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lectric me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4191000"/>
            <a:ext cx="3276600" cy="24574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56356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Joule: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8" name="Content Placeholder 7" descr="joul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7800" y="1905000"/>
            <a:ext cx="3172839" cy="1447800"/>
          </a:xfrm>
        </p:spPr>
      </p:pic>
      <p:sp>
        <p:nvSpPr>
          <p:cNvPr id="16" name="TextBox 15"/>
          <p:cNvSpPr txBox="1"/>
          <p:nvPr/>
        </p:nvSpPr>
        <p:spPr>
          <a:xfrm>
            <a:off x="838200" y="2209800"/>
            <a:ext cx="2743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unit </a:t>
            </a:r>
            <a:r>
              <a:rPr lang="en-US" sz="2600" dirty="0" smtClean="0">
                <a:solidFill>
                  <a:schemeClr val="tx2"/>
                </a:solidFill>
              </a:rPr>
              <a:t>of energy that is equal to the force of one Newton through the distance of one meter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Meter: an instrument used for measuring electricity in watts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watt met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45100" y="1864519"/>
            <a:ext cx="2844800" cy="424180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4800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Energy: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solar ener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895600"/>
            <a:ext cx="2762250" cy="1657350"/>
          </a:xfrm>
          <a:prstGeom prst="rect">
            <a:avLst/>
          </a:prstGeom>
        </p:spPr>
      </p:pic>
      <p:pic>
        <p:nvPicPr>
          <p:cNvPr id="5" name="Picture 4" descr="potential energ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581400"/>
            <a:ext cx="1866900" cy="2447925"/>
          </a:xfrm>
          <a:prstGeom prst="rect">
            <a:avLst/>
          </a:prstGeom>
        </p:spPr>
      </p:pic>
      <p:pic>
        <p:nvPicPr>
          <p:cNvPr id="6" name="Picture 5" descr="electrical energ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3505200"/>
            <a:ext cx="1866900" cy="2457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6019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Electrical Energy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4648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617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Potential Energy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14600" y="1905000"/>
            <a:ext cx="5715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ability to do work</a:t>
            </a:r>
            <a:endParaRPr lang="en-US" sz="26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Efficiency: the amount of useful energy available after a conversion occurs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nergy st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352800"/>
            <a:ext cx="1905000" cy="19526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93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93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56356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Conversion: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solar energy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828800"/>
            <a:ext cx="2762250" cy="1657350"/>
          </a:xfrm>
        </p:spPr>
      </p:pic>
      <p:sp>
        <p:nvSpPr>
          <p:cNvPr id="11" name="TextBox 10"/>
          <p:cNvSpPr txBox="1"/>
          <p:nvPr/>
        </p:nvSpPr>
        <p:spPr>
          <a:xfrm>
            <a:off x="914400" y="2133600"/>
            <a:ext cx="2971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changing energy from one form to another</a:t>
            </a:r>
            <a:endParaRPr lang="en-US" sz="2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1607</TotalTime>
  <Words>817</Words>
  <Application>Microsoft Macintosh PowerPoint</Application>
  <PresentationFormat>On-screen Show (4:3)</PresentationFormat>
  <Paragraphs>92</Paragraphs>
  <Slides>10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Slide 1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  <vt:lpstr>Slide 10</vt:lpstr>
    </vt:vector>
  </TitlesOfParts>
  <Company>Stevens Point Area Public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Technology Services</dc:creator>
  <cp:lastModifiedBy>KALUZNY JOSEPH I</cp:lastModifiedBy>
  <cp:revision>58</cp:revision>
  <dcterms:created xsi:type="dcterms:W3CDTF">2012-05-16T19:37:15Z</dcterms:created>
  <dcterms:modified xsi:type="dcterms:W3CDTF">2012-05-16T19:45:21Z</dcterms:modified>
</cp:coreProperties>
</file>